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doses pour chacune des quatre doses PEV VPO administrées, par district dans la Région Animal du Trainingland en 2021. Mais que se passerait-il si, au lieu du nombre total de doses par dose administrée,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le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la Région Animal en 2021 pour deux tranches d'âge, '0 à 1 an' indiqué en vert et '1 an et plus'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